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21"/>
  </p:handoutMasterIdLst>
  <p:sldIdLst>
    <p:sldId id="256" r:id="rId2"/>
    <p:sldId id="285" r:id="rId3"/>
    <p:sldId id="286" r:id="rId4"/>
    <p:sldId id="281" r:id="rId5"/>
    <p:sldId id="282" r:id="rId6"/>
    <p:sldId id="287" r:id="rId7"/>
    <p:sldId id="258" r:id="rId8"/>
    <p:sldId id="259" r:id="rId9"/>
    <p:sldId id="264" r:id="rId10"/>
    <p:sldId id="263" r:id="rId11"/>
    <p:sldId id="269" r:id="rId12"/>
    <p:sldId id="270" r:id="rId13"/>
    <p:sldId id="271" r:id="rId14"/>
    <p:sldId id="273" r:id="rId15"/>
    <p:sldId id="272" r:id="rId16"/>
    <p:sldId id="288" r:id="rId17"/>
    <p:sldId id="280" r:id="rId18"/>
    <p:sldId id="283" r:id="rId19"/>
    <p:sldId id="28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85" autoAdjust="0"/>
    <p:restoredTop sz="94624" autoAdjust="0"/>
  </p:normalViewPr>
  <p:slideViewPr>
    <p:cSldViewPr>
      <p:cViewPr varScale="1">
        <p:scale>
          <a:sx n="68" d="100"/>
          <a:sy n="68" d="100"/>
        </p:scale>
        <p:origin x="9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2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1D2E6F-B5F1-4C8C-8DCA-7435A66778D6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A4CDDC-4866-4447-B35E-C1D222537F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189245-AEF4-43E0-A5CB-40196F5164AB}" type="datetimeFigureOut">
              <a:rPr lang="en-US" smtClean="0"/>
              <a:pPr/>
              <a:t>5/5/2019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F3A3495-A671-4411-B22D-47A483FC0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YNEXzvnD7m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George Segal</a:t>
            </a:r>
            <a:br>
              <a:rPr lang="en-US" dirty="0"/>
            </a:br>
            <a:r>
              <a:rPr lang="en-US" dirty="0"/>
              <a:t>20</a:t>
            </a:r>
            <a:r>
              <a:rPr lang="en-US" baseline="30000" dirty="0"/>
              <a:t>th</a:t>
            </a:r>
            <a:r>
              <a:rPr lang="en-US" dirty="0"/>
              <a:t> Century Artist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Study of form, emotion and the surroundings</a:t>
            </a:r>
          </a:p>
        </p:txBody>
      </p:sp>
      <p:pic>
        <p:nvPicPr>
          <p:cNvPr id="4" name="Picture 3" descr="George Segal The artist portra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3581399"/>
            <a:ext cx="2514600" cy="292322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Later works examples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Parking Garage (1968)</a:t>
            </a:r>
          </a:p>
        </p:txBody>
      </p:sp>
      <p:pic>
        <p:nvPicPr>
          <p:cNvPr id="12" name="Content Placeholder 11" descr="George Segal Parking Garag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33399" y="2514600"/>
            <a:ext cx="6172201" cy="48114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Segal Sculptures</a:t>
            </a:r>
          </a:p>
        </p:txBody>
      </p:sp>
      <p:pic>
        <p:nvPicPr>
          <p:cNvPr id="10" name="Content Placeholder 9" descr="George Segal 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52599"/>
            <a:ext cx="7086600" cy="6040056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Segal Sculptures Cont.</a:t>
            </a:r>
          </a:p>
        </p:txBody>
      </p:sp>
      <p:pic>
        <p:nvPicPr>
          <p:cNvPr id="9" name="Content Placeholder 8" descr="George Segal 4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62000" y="2133600"/>
            <a:ext cx="8068310" cy="5168312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Segal Sculptures Cont.</a:t>
            </a:r>
          </a:p>
        </p:txBody>
      </p:sp>
      <p:pic>
        <p:nvPicPr>
          <p:cNvPr id="5" name="Content Placeholder 4" descr="George Segal 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981200"/>
            <a:ext cx="4069237" cy="3048000"/>
          </a:xfrm>
        </p:spPr>
      </p:pic>
      <p:pic>
        <p:nvPicPr>
          <p:cNvPr id="6" name="Content Placeholder 5" descr="George Segal 6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34000" y="1828800"/>
            <a:ext cx="3049191" cy="39624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Segal Sculpture Cont.</a:t>
            </a:r>
          </a:p>
        </p:txBody>
      </p:sp>
      <p:pic>
        <p:nvPicPr>
          <p:cNvPr id="5" name="Content Placeholder 4" descr="George Segal 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09800"/>
            <a:ext cx="3967506" cy="2971800"/>
          </a:xfrm>
        </p:spPr>
      </p:pic>
      <p:pic>
        <p:nvPicPr>
          <p:cNvPr id="6" name="Content Placeholder 5" descr="George Segal 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572000" y="2057400"/>
            <a:ext cx="4267200" cy="3556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 Segal Sculptures Cont.</a:t>
            </a:r>
          </a:p>
        </p:txBody>
      </p:sp>
      <p:pic>
        <p:nvPicPr>
          <p:cNvPr id="8" name="Content Placeholder 7" descr="George Segal 1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81600" y="1981199"/>
            <a:ext cx="2590800" cy="4263717"/>
          </a:xfrm>
        </p:spPr>
      </p:pic>
      <p:pic>
        <p:nvPicPr>
          <p:cNvPr id="7" name="Content Placeholder 6" descr="George Segal 9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85800" y="1905000"/>
            <a:ext cx="3276600" cy="4091675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85211-0CF5-4900-95A8-5CCBFCE75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B3F4F5-5CB4-4E77-98E8-5D1821C104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8229600" cy="4623816"/>
          </a:xfrm>
        </p:spPr>
        <p:txBody>
          <a:bodyPr>
            <a:normAutofit/>
          </a:bodyPr>
          <a:lstStyle/>
          <a:p>
            <a:r>
              <a:rPr lang="en-US" sz="3600" dirty="0"/>
              <a:t>I can create a plaster cast of a hand or face.</a:t>
            </a:r>
          </a:p>
          <a:p>
            <a:pPr marL="118872" indent="0">
              <a:buNone/>
            </a:pPr>
            <a:r>
              <a:rPr lang="en-US" sz="3600" dirty="0"/>
              <a:t>Please write your NAME on the piece of masking tape with a pencil.</a:t>
            </a:r>
          </a:p>
        </p:txBody>
      </p:sp>
    </p:spTree>
    <p:extLst>
      <p:ext uri="{BB962C8B-B14F-4D97-AF65-F5344CB8AC3E}">
        <p14:creationId xmlns:p14="http://schemas.microsoft.com/office/powerpoint/2010/main" val="3746165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Media </a:t>
            </a:r>
          </a:p>
        </p:txBody>
      </p:sp>
      <p:pic>
        <p:nvPicPr>
          <p:cNvPr id="4" name="Content Placeholder 3" descr="George Segal 20 making plaster form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29200" y="3810000"/>
            <a:ext cx="3153659" cy="2362200"/>
          </a:xfrm>
        </p:spPr>
      </p:pic>
      <p:pic>
        <p:nvPicPr>
          <p:cNvPr id="5" name="Picture 4" descr="plaster strip 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43200" y="1828800"/>
            <a:ext cx="2533650" cy="1809750"/>
          </a:xfrm>
          <a:prstGeom prst="rect">
            <a:avLst/>
          </a:prstGeom>
        </p:spPr>
      </p:pic>
      <p:pic>
        <p:nvPicPr>
          <p:cNvPr id="6" name="Picture 5" descr="plaster strips image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1752600"/>
            <a:ext cx="2524125" cy="18097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1981200"/>
            <a:ext cx="2209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From</a:t>
            </a:r>
          </a:p>
          <a:p>
            <a:r>
              <a:rPr lang="en-US" sz="2800" b="1" dirty="0"/>
              <a:t>this</a:t>
            </a:r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endParaRPr lang="en-US" sz="2800" b="1" dirty="0"/>
          </a:p>
          <a:p>
            <a:r>
              <a:rPr lang="en-US" sz="2800" b="1" dirty="0"/>
              <a:t>To this</a:t>
            </a:r>
          </a:p>
        </p:txBody>
      </p:sp>
      <p:sp>
        <p:nvSpPr>
          <p:cNvPr id="9" name="Notched Right Arrow 8"/>
          <p:cNvSpPr/>
          <p:nvPr/>
        </p:nvSpPr>
        <p:spPr>
          <a:xfrm>
            <a:off x="1524000" y="22860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Notched Right Arrow 9"/>
          <p:cNvSpPr/>
          <p:nvPr/>
        </p:nvSpPr>
        <p:spPr>
          <a:xfrm>
            <a:off x="2133600" y="5029200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EE718-F832-4F0D-83BD-D3B62C8E7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Hand or Face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E3660-FE90-4F86-B7FD-172AB4B9C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52" y="1676400"/>
            <a:ext cx="5718748" cy="1057814"/>
          </a:xfrm>
        </p:spPr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endParaRPr lang="en-US" dirty="0"/>
          </a:p>
          <a:p>
            <a:r>
              <a:rPr lang="en-US" dirty="0"/>
              <a:t>What could your sculpture represent?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D179E3EF-B2F3-41A3-B317-E7B946A5F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2645651"/>
            <a:ext cx="4022479" cy="232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D1637CA1-1A1E-4882-AC16-A2B94C56C1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738" y="2953720"/>
            <a:ext cx="35687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Hand as a symbol of kindness">
            <a:extLst>
              <a:ext uri="{FF2B5EF4-FFF2-40B4-BE49-F238E27FC236}">
                <a16:creationId xmlns:a16="http://schemas.microsoft.com/office/drawing/2014/main" id="{511117BF-690C-4DA0-832D-C2944A777E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834" y="4782520"/>
            <a:ext cx="2554009" cy="2228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2597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1DD01-229D-4699-8888-B9DE09AF1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Clean up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1121-710C-4734-B2C8-97055C41AF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Return items to green counter tops</a:t>
            </a:r>
          </a:p>
          <a:p>
            <a:r>
              <a:rPr lang="en-US" dirty="0"/>
              <a:t>Name is on tape (Ms. Hofmann will label after it dries.</a:t>
            </a:r>
          </a:p>
          <a:p>
            <a:r>
              <a:rPr lang="en-US" dirty="0"/>
              <a:t>1 person in the sink at a time.</a:t>
            </a:r>
          </a:p>
          <a:p>
            <a:r>
              <a:rPr lang="en-US" dirty="0"/>
              <a:t>Return to seat for Tweet!</a:t>
            </a:r>
          </a:p>
          <a:p>
            <a:r>
              <a:rPr lang="en-US" dirty="0"/>
              <a:t>Write 1 complete sentence about something you learned today.</a:t>
            </a:r>
          </a:p>
        </p:txBody>
      </p:sp>
    </p:spTree>
    <p:extLst>
      <p:ext uri="{BB962C8B-B14F-4D97-AF65-F5344CB8AC3E}">
        <p14:creationId xmlns:p14="http://schemas.microsoft.com/office/powerpoint/2010/main" val="3511000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AE57F-04C6-4FC1-BB7D-DA42DDE45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draw your hand in 3D.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5E1B70B-8905-4CB4-9FBD-E49A57DCB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https://youtu.be/YNEXzvnD7mI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04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7DA5F-6B63-401A-92EC-619B1E93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82EF1-E000-4E97-A566-3DF9F4238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can analyze and summarize the difference between two and three-dimensional art work.</a:t>
            </a:r>
          </a:p>
          <a:p>
            <a:r>
              <a:rPr lang="en-US" dirty="0"/>
              <a:t>Collaborate…determine which art work is two-dimensional and three-dimensional.</a:t>
            </a:r>
          </a:p>
          <a:p>
            <a:r>
              <a:rPr lang="en-US" dirty="0"/>
              <a:t>Share</a:t>
            </a:r>
          </a:p>
        </p:txBody>
      </p:sp>
    </p:spTree>
    <p:extLst>
      <p:ext uri="{BB962C8B-B14F-4D97-AF65-F5344CB8AC3E}">
        <p14:creationId xmlns:p14="http://schemas.microsoft.com/office/powerpoint/2010/main" val="3839221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D3E52-A7E3-4EB7-9871-8E8E541D7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Two-Dimensional 2D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37FB8-9485-4A54-9C8D-7F29A86F02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two-di·men·sion·al</a:t>
            </a:r>
            <a:endParaRPr lang="en-US" dirty="0"/>
          </a:p>
          <a:p>
            <a:r>
              <a:rPr lang="en-US" dirty="0"/>
              <a:t>Having two measurements</a:t>
            </a:r>
          </a:p>
          <a:p>
            <a:r>
              <a:rPr lang="en-US" dirty="0"/>
              <a:t>Height</a:t>
            </a:r>
          </a:p>
          <a:p>
            <a:r>
              <a:rPr lang="en-US" dirty="0"/>
              <a:t>Width</a:t>
            </a:r>
          </a:p>
          <a:p>
            <a:r>
              <a:rPr lang="en-US" dirty="0"/>
              <a:t>FLAT</a:t>
            </a:r>
          </a:p>
        </p:txBody>
      </p:sp>
    </p:spTree>
    <p:extLst>
      <p:ext uri="{BB962C8B-B14F-4D97-AF65-F5344CB8AC3E}">
        <p14:creationId xmlns:p14="http://schemas.microsoft.com/office/powerpoint/2010/main" val="214485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79718-6BAE-4525-A255-3F386599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Three-Dimensional 3D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F26A5-3DAD-417C-B217-5FCEB3B7F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three-di·men·sion·al</a:t>
            </a:r>
            <a:endParaRPr lang="en-US" dirty="0"/>
          </a:p>
          <a:p>
            <a:r>
              <a:rPr lang="en-US" dirty="0"/>
              <a:t>Having 3 measurements</a:t>
            </a:r>
          </a:p>
          <a:p>
            <a:r>
              <a:rPr lang="en-US" dirty="0"/>
              <a:t>Height</a:t>
            </a:r>
          </a:p>
          <a:p>
            <a:r>
              <a:rPr lang="en-US" dirty="0"/>
              <a:t>Width</a:t>
            </a:r>
          </a:p>
          <a:p>
            <a:r>
              <a:rPr lang="en-US" dirty="0"/>
              <a:t>Depth</a:t>
            </a:r>
          </a:p>
          <a:p>
            <a:r>
              <a:rPr lang="en-US" dirty="0"/>
              <a:t>(Walking around it)</a:t>
            </a:r>
          </a:p>
          <a:p>
            <a:r>
              <a:rPr lang="en-US" dirty="0"/>
              <a:t>FAT</a:t>
            </a:r>
          </a:p>
        </p:txBody>
      </p:sp>
    </p:spTree>
    <p:extLst>
      <p:ext uri="{BB962C8B-B14F-4D97-AF65-F5344CB8AC3E}">
        <p14:creationId xmlns:p14="http://schemas.microsoft.com/office/powerpoint/2010/main" val="331335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7F722-885E-48D6-BE6D-3689F4EA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Objective: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F33D1-BD5F-42F0-85CB-5A683F7A4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 I can identify the work of the sculptor, George Segal.</a:t>
            </a:r>
          </a:p>
          <a:p>
            <a:r>
              <a:rPr lang="en-US" i="1" dirty="0"/>
              <a:t>Read Aloud </a:t>
            </a:r>
          </a:p>
        </p:txBody>
      </p:sp>
    </p:spTree>
    <p:extLst>
      <p:ext uri="{BB962C8B-B14F-4D97-AF65-F5344CB8AC3E}">
        <p14:creationId xmlns:p14="http://schemas.microsoft.com/office/powerpoint/2010/main" val="189500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Philosophy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life-size plaster human sculptures</a:t>
            </a:r>
          </a:p>
          <a:p>
            <a:pPr lvl="1"/>
            <a:r>
              <a:rPr lang="en-US" dirty="0"/>
              <a:t>Human figures in space and related surroundings</a:t>
            </a:r>
          </a:p>
          <a:p>
            <a:pPr lvl="1"/>
            <a:r>
              <a:rPr lang="en-US" dirty="0"/>
              <a:t>Influenced by Edward Hopper</a:t>
            </a:r>
          </a:p>
          <a:p>
            <a:pPr lvl="1"/>
            <a:r>
              <a:rPr lang="en-US" dirty="0"/>
              <a:t>Attention to attitude and</a:t>
            </a:r>
          </a:p>
          <a:p>
            <a:pPr>
              <a:buNone/>
            </a:pPr>
            <a:r>
              <a:rPr lang="en-US" dirty="0"/>
              <a:t>        gestures</a:t>
            </a:r>
          </a:p>
          <a:p>
            <a:pPr lvl="1"/>
            <a:r>
              <a:rPr lang="en-US" dirty="0"/>
              <a:t>Rural and urban settings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                                                        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Medium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Cast plaster molds of living figures</a:t>
            </a:r>
          </a:p>
          <a:p>
            <a:r>
              <a:rPr lang="en-US" dirty="0"/>
              <a:t>Attempt to lock to them in time in constructed environment</a:t>
            </a:r>
          </a:p>
        </p:txBody>
      </p:sp>
      <p:pic>
        <p:nvPicPr>
          <p:cNvPr id="4" name="Picture 3" descr="George Segal casting living model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429000"/>
            <a:ext cx="4343400" cy="292742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works examples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Man sitting at a table (1961)</a:t>
            </a:r>
          </a:p>
        </p:txBody>
      </p:sp>
      <p:pic>
        <p:nvPicPr>
          <p:cNvPr id="10" name="Content Placeholder 9" descr="george segal 19 man sitting at a table 196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838200" y="2438400"/>
            <a:ext cx="2971800" cy="3967506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Notice!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194175" cy="3951288"/>
          </a:xfrm>
        </p:spPr>
        <p:txBody>
          <a:bodyPr/>
          <a:lstStyle/>
          <a:p>
            <a:r>
              <a:rPr lang="en-US" dirty="0"/>
              <a:t>simple almost sterile environment</a:t>
            </a:r>
          </a:p>
          <a:p>
            <a:r>
              <a:rPr lang="en-US" dirty="0"/>
              <a:t>anonymous//depersonalized nature</a:t>
            </a:r>
          </a:p>
          <a:p>
            <a:r>
              <a:rPr lang="en-US" dirty="0"/>
              <a:t>abstract and impressionistic</a:t>
            </a:r>
          </a:p>
          <a:p>
            <a:r>
              <a:rPr lang="en-US" dirty="0"/>
              <a:t>What is the emotional quality?</a:t>
            </a:r>
          </a:p>
          <a:p>
            <a:r>
              <a:rPr lang="en-US" dirty="0"/>
              <a:t>What do you think about when you view this?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1562</TotalTime>
  <Words>310</Words>
  <Application>Microsoft Office PowerPoint</Application>
  <PresentationFormat>On-screen Show (4:3)</PresentationFormat>
  <Paragraphs>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George Segal 20th Century Artist</vt:lpstr>
      <vt:lpstr>How to draw your hand in 3D.</vt:lpstr>
      <vt:lpstr>Objective:</vt:lpstr>
      <vt:lpstr>Two-Dimensional 2D </vt:lpstr>
      <vt:lpstr>Three-Dimensional 3D</vt:lpstr>
      <vt:lpstr>Objective: </vt:lpstr>
      <vt:lpstr>Philosophy</vt:lpstr>
      <vt:lpstr>Medium</vt:lpstr>
      <vt:lpstr>First works examples</vt:lpstr>
      <vt:lpstr>Later works examples</vt:lpstr>
      <vt:lpstr>George Segal Sculptures</vt:lpstr>
      <vt:lpstr>George Segal Sculptures Cont.</vt:lpstr>
      <vt:lpstr>George Segal Sculptures Cont.</vt:lpstr>
      <vt:lpstr>George Segal Sculpture Cont.</vt:lpstr>
      <vt:lpstr>George Segal Sculptures Cont.</vt:lpstr>
      <vt:lpstr>Objective:</vt:lpstr>
      <vt:lpstr>Media </vt:lpstr>
      <vt:lpstr>Hand or Face</vt:lpstr>
      <vt:lpstr>Clean up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Segal</dc:title>
  <dc:creator>Teacher</dc:creator>
  <cp:lastModifiedBy>Benjamin Hofmann</cp:lastModifiedBy>
  <cp:revision>23</cp:revision>
  <dcterms:created xsi:type="dcterms:W3CDTF">2013-08-02T01:37:45Z</dcterms:created>
  <dcterms:modified xsi:type="dcterms:W3CDTF">2019-05-05T23:34:02Z</dcterms:modified>
</cp:coreProperties>
</file>